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38404800" cy="32918400"/>
  <p:notesSz cx="7315200" cy="9601200"/>
  <p:defaultTextStyle>
    <a:defPPr>
      <a:defRPr lang="en-US"/>
    </a:defPPr>
    <a:lvl1pPr marL="0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1pPr>
    <a:lvl2pPr marL="2037786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2pPr>
    <a:lvl3pPr marL="4075572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3pPr>
    <a:lvl4pPr marL="6113358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4pPr>
    <a:lvl5pPr marL="8151144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5pPr>
    <a:lvl6pPr marL="10188931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6pPr>
    <a:lvl7pPr marL="12226717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7pPr>
    <a:lvl8pPr marL="14264503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8pPr>
    <a:lvl9pPr marL="16302289" algn="l" defTabSz="4075572" rtl="0" eaLnBrk="1" latinLnBrk="0" hangingPunct="1">
      <a:defRPr sz="8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36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>
      <p:cViewPr varScale="1">
        <p:scale>
          <a:sx n="23" d="100"/>
          <a:sy n="23" d="100"/>
        </p:scale>
        <p:origin x="2128" y="296"/>
      </p:cViewPr>
      <p:guideLst>
        <p:guide orient="horz"/>
        <p:guide pos="236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0226042"/>
            <a:ext cx="3264408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8653760"/>
            <a:ext cx="2688336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1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51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5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941285" y="6324600"/>
            <a:ext cx="36291200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67675" y="6324600"/>
            <a:ext cx="108233530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8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1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21153122"/>
            <a:ext cx="32644080" cy="6537960"/>
          </a:xfrm>
        </p:spPr>
        <p:txBody>
          <a:bodyPr anchor="t"/>
          <a:lstStyle>
            <a:lvl1pPr algn="l">
              <a:defRPr sz="17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3952225"/>
            <a:ext cx="32644080" cy="7200898"/>
          </a:xfrm>
        </p:spPr>
        <p:txBody>
          <a:bodyPr anchor="b"/>
          <a:lstStyle>
            <a:lvl1pPr marL="0" indent="0">
              <a:buNone/>
              <a:defRPr sz="8900">
                <a:solidFill>
                  <a:schemeClr val="tx1">
                    <a:tint val="75000"/>
                  </a:schemeClr>
                </a:solidFill>
              </a:defRPr>
            </a:lvl1pPr>
            <a:lvl2pPr marL="2037786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075572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6113358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15114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18893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226717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264503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302289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3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67677" y="36865560"/>
            <a:ext cx="72262365" cy="104279702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70122" y="36865560"/>
            <a:ext cx="72262365" cy="104279702"/>
          </a:xfrm>
        </p:spPr>
        <p:txBody>
          <a:bodyPr/>
          <a:lstStyle>
            <a:lvl1pPr>
              <a:defRPr sz="12500"/>
            </a:lvl1pPr>
            <a:lvl2pPr>
              <a:defRPr sz="10700"/>
            </a:lvl2pPr>
            <a:lvl3pPr>
              <a:defRPr sz="89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368542"/>
            <a:ext cx="16968790" cy="3070858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0439400"/>
            <a:ext cx="16968790" cy="1896618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7368542"/>
            <a:ext cx="16975455" cy="3070858"/>
          </a:xfrm>
        </p:spPr>
        <p:txBody>
          <a:bodyPr anchor="b"/>
          <a:lstStyle>
            <a:lvl1pPr marL="0" indent="0">
              <a:buNone/>
              <a:defRPr sz="10700" b="1"/>
            </a:lvl1pPr>
            <a:lvl2pPr marL="2037786" indent="0">
              <a:buNone/>
              <a:defRPr sz="8900" b="1"/>
            </a:lvl2pPr>
            <a:lvl3pPr marL="4075572" indent="0">
              <a:buNone/>
              <a:defRPr sz="8000" b="1"/>
            </a:lvl3pPr>
            <a:lvl4pPr marL="6113358" indent="0">
              <a:buNone/>
              <a:defRPr sz="7100" b="1"/>
            </a:lvl4pPr>
            <a:lvl5pPr marL="8151144" indent="0">
              <a:buNone/>
              <a:defRPr sz="7100" b="1"/>
            </a:lvl5pPr>
            <a:lvl6pPr marL="10188931" indent="0">
              <a:buNone/>
              <a:defRPr sz="7100" b="1"/>
            </a:lvl6pPr>
            <a:lvl7pPr marL="12226717" indent="0">
              <a:buNone/>
              <a:defRPr sz="7100" b="1"/>
            </a:lvl7pPr>
            <a:lvl8pPr marL="14264503" indent="0">
              <a:buNone/>
              <a:defRPr sz="7100" b="1"/>
            </a:lvl8pPr>
            <a:lvl9pPr marL="16302289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10439400"/>
            <a:ext cx="16975455" cy="18966182"/>
          </a:xfrm>
        </p:spPr>
        <p:txBody>
          <a:bodyPr/>
          <a:lstStyle>
            <a:lvl1pPr>
              <a:defRPr sz="10700"/>
            </a:lvl1pPr>
            <a:lvl2pPr>
              <a:defRPr sz="8900"/>
            </a:lvl2pPr>
            <a:lvl3pPr>
              <a:defRPr sz="80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9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2" y="1310640"/>
            <a:ext cx="12634915" cy="5577840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310643"/>
            <a:ext cx="21469350" cy="28094942"/>
          </a:xfrm>
        </p:spPr>
        <p:txBody>
          <a:bodyPr/>
          <a:lstStyle>
            <a:lvl1pPr>
              <a:defRPr sz="14300"/>
            </a:lvl1pPr>
            <a:lvl2pPr>
              <a:defRPr sz="12500"/>
            </a:lvl2pPr>
            <a:lvl3pPr>
              <a:defRPr sz="10700"/>
            </a:lvl3pPr>
            <a:lvl4pPr>
              <a:defRPr sz="8900"/>
            </a:lvl4pPr>
            <a:lvl5pPr>
              <a:defRPr sz="8900"/>
            </a:lvl5pPr>
            <a:lvl6pPr>
              <a:defRPr sz="8900"/>
            </a:lvl6pPr>
            <a:lvl7pPr>
              <a:defRPr sz="8900"/>
            </a:lvl7pPr>
            <a:lvl8pPr>
              <a:defRPr sz="8900"/>
            </a:lvl8pPr>
            <a:lvl9pPr>
              <a:defRPr sz="8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2" y="6888483"/>
            <a:ext cx="12634915" cy="22517102"/>
          </a:xfrm>
        </p:spPr>
        <p:txBody>
          <a:bodyPr/>
          <a:lstStyle>
            <a:lvl1pPr marL="0" indent="0">
              <a:buNone/>
              <a:defRPr sz="6200"/>
            </a:lvl1pPr>
            <a:lvl2pPr marL="2037786" indent="0">
              <a:buNone/>
              <a:defRPr sz="5300"/>
            </a:lvl2pPr>
            <a:lvl3pPr marL="4075572" indent="0">
              <a:buNone/>
              <a:defRPr sz="4500"/>
            </a:lvl3pPr>
            <a:lvl4pPr marL="6113358" indent="0">
              <a:buNone/>
              <a:defRPr sz="4000"/>
            </a:lvl4pPr>
            <a:lvl5pPr marL="8151144" indent="0">
              <a:buNone/>
              <a:defRPr sz="4000"/>
            </a:lvl5pPr>
            <a:lvl6pPr marL="10188931" indent="0">
              <a:buNone/>
              <a:defRPr sz="4000"/>
            </a:lvl6pPr>
            <a:lvl7pPr marL="12226717" indent="0">
              <a:buNone/>
              <a:defRPr sz="4000"/>
            </a:lvl7pPr>
            <a:lvl8pPr marL="14264503" indent="0">
              <a:buNone/>
              <a:defRPr sz="4000"/>
            </a:lvl8pPr>
            <a:lvl9pPr marL="16302289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8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3042880"/>
            <a:ext cx="23042880" cy="2720342"/>
          </a:xfrm>
        </p:spPr>
        <p:txBody>
          <a:bodyPr anchor="b"/>
          <a:lstStyle>
            <a:lvl1pPr algn="l">
              <a:defRPr sz="8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2941320"/>
            <a:ext cx="23042880" cy="19751040"/>
          </a:xfrm>
        </p:spPr>
        <p:txBody>
          <a:bodyPr/>
          <a:lstStyle>
            <a:lvl1pPr marL="0" indent="0">
              <a:buNone/>
              <a:defRPr sz="14300"/>
            </a:lvl1pPr>
            <a:lvl2pPr marL="2037786" indent="0">
              <a:buNone/>
              <a:defRPr sz="12500"/>
            </a:lvl2pPr>
            <a:lvl3pPr marL="4075572" indent="0">
              <a:buNone/>
              <a:defRPr sz="10700"/>
            </a:lvl3pPr>
            <a:lvl4pPr marL="6113358" indent="0">
              <a:buNone/>
              <a:defRPr sz="8900"/>
            </a:lvl4pPr>
            <a:lvl5pPr marL="8151144" indent="0">
              <a:buNone/>
              <a:defRPr sz="8900"/>
            </a:lvl5pPr>
            <a:lvl6pPr marL="10188931" indent="0">
              <a:buNone/>
              <a:defRPr sz="8900"/>
            </a:lvl6pPr>
            <a:lvl7pPr marL="12226717" indent="0">
              <a:buNone/>
              <a:defRPr sz="8900"/>
            </a:lvl7pPr>
            <a:lvl8pPr marL="14264503" indent="0">
              <a:buNone/>
              <a:defRPr sz="8900"/>
            </a:lvl8pPr>
            <a:lvl9pPr marL="16302289" indent="0">
              <a:buNone/>
              <a:defRPr sz="89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25763222"/>
            <a:ext cx="23042880" cy="3863338"/>
          </a:xfrm>
        </p:spPr>
        <p:txBody>
          <a:bodyPr/>
          <a:lstStyle>
            <a:lvl1pPr marL="0" indent="0">
              <a:buNone/>
              <a:defRPr sz="6200"/>
            </a:lvl1pPr>
            <a:lvl2pPr marL="2037786" indent="0">
              <a:buNone/>
              <a:defRPr sz="5300"/>
            </a:lvl2pPr>
            <a:lvl3pPr marL="4075572" indent="0">
              <a:buNone/>
              <a:defRPr sz="4500"/>
            </a:lvl3pPr>
            <a:lvl4pPr marL="6113358" indent="0">
              <a:buNone/>
              <a:defRPr sz="4000"/>
            </a:lvl4pPr>
            <a:lvl5pPr marL="8151144" indent="0">
              <a:buNone/>
              <a:defRPr sz="4000"/>
            </a:lvl5pPr>
            <a:lvl6pPr marL="10188931" indent="0">
              <a:buNone/>
              <a:defRPr sz="4000"/>
            </a:lvl6pPr>
            <a:lvl7pPr marL="12226717" indent="0">
              <a:buNone/>
              <a:defRPr sz="4000"/>
            </a:lvl7pPr>
            <a:lvl8pPr marL="14264503" indent="0">
              <a:buNone/>
              <a:defRPr sz="4000"/>
            </a:lvl8pPr>
            <a:lvl9pPr marL="16302289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5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318262"/>
            <a:ext cx="34564320" cy="5486400"/>
          </a:xfrm>
          <a:prstGeom prst="rect">
            <a:avLst/>
          </a:prstGeom>
        </p:spPr>
        <p:txBody>
          <a:bodyPr vert="horz" lIns="407557" tIns="203779" rIns="407557" bIns="20377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7680963"/>
            <a:ext cx="34564320" cy="21724622"/>
          </a:xfrm>
          <a:prstGeom prst="rect">
            <a:avLst/>
          </a:prstGeom>
        </p:spPr>
        <p:txBody>
          <a:bodyPr vert="horz" lIns="407557" tIns="203779" rIns="407557" bIns="2037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30510482"/>
            <a:ext cx="896112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240B-EDAC-4524-9083-0EB7C2F8EF87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30510482"/>
            <a:ext cx="1216152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30510482"/>
            <a:ext cx="8961120" cy="1752600"/>
          </a:xfrm>
          <a:prstGeom prst="rect">
            <a:avLst/>
          </a:prstGeom>
        </p:spPr>
        <p:txBody>
          <a:bodyPr vert="horz" lIns="407557" tIns="203779" rIns="407557" bIns="203779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39FE-1148-4CC0-9358-8CDD182D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572" rtl="0" eaLnBrk="1" latinLnBrk="0" hangingPunct="1">
        <a:spcBef>
          <a:spcPct val="0"/>
        </a:spcBef>
        <a:buNone/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8340" indent="-1528340" algn="l" defTabSz="4075572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1402" indent="-1273616" algn="l" defTabSz="4075572" rtl="0" eaLnBrk="1" latinLnBrk="0" hangingPunct="1">
        <a:spcBef>
          <a:spcPct val="20000"/>
        </a:spcBef>
        <a:buFont typeface="Arial" pitchFamily="34" charset="0"/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094465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32251" indent="-1018893" algn="l" defTabSz="4075572" rtl="0" eaLnBrk="1" latinLnBrk="0" hangingPunct="1">
        <a:spcBef>
          <a:spcPct val="20000"/>
        </a:spcBef>
        <a:buFont typeface="Arial" pitchFamily="34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70038" indent="-1018893" algn="l" defTabSz="4075572" rtl="0" eaLnBrk="1" latinLnBrk="0" hangingPunct="1">
        <a:spcBef>
          <a:spcPct val="20000"/>
        </a:spcBef>
        <a:buFont typeface="Arial" pitchFamily="34" charset="0"/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7824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45610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83396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21182" indent="-1018893" algn="l" defTabSz="4075572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86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5572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3358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51144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8931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717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64503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302289" algn="l" defTabSz="4075572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38404800" cy="472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400" dirty="0"/>
              <a:t>My GREAT Day Poster Title</a:t>
            </a:r>
          </a:p>
          <a:p>
            <a:pPr algn="ctr"/>
            <a:r>
              <a:rPr lang="en-US" sz="7200" dirty="0"/>
              <a:t>My GREAT Day Poster Subtitle</a:t>
            </a:r>
          </a:p>
          <a:p>
            <a:pPr algn="ctr"/>
            <a:r>
              <a:rPr lang="en-US" sz="4400" dirty="0"/>
              <a:t>My Name, State University of New York College at Geneseo</a:t>
            </a:r>
          </a:p>
        </p:txBody>
      </p:sp>
      <p:sp>
        <p:nvSpPr>
          <p:cNvPr id="19" name="Round Same Side Corner Rectangle 18"/>
          <p:cNvSpPr/>
          <p:nvPr/>
        </p:nvSpPr>
        <p:spPr>
          <a:xfrm rot="10800000">
            <a:off x="13487400" y="6654463"/>
            <a:ext cx="11430000" cy="24305958"/>
          </a:xfrm>
          <a:prstGeom prst="round2SameRect">
            <a:avLst>
              <a:gd name="adj1" fmla="val 7381"/>
              <a:gd name="adj2" fmla="val 0"/>
            </a:avLst>
          </a:prstGeom>
          <a:solidFill>
            <a:srgbClr val="EDF2F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487400" y="5638801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Materials &amp; Methods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87399" y="19823104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Results</a:t>
            </a:r>
          </a:p>
        </p:txBody>
      </p:sp>
      <p:sp>
        <p:nvSpPr>
          <p:cNvPr id="14" name="Round Same Side Corner Rectangle 13"/>
          <p:cNvSpPr/>
          <p:nvPr/>
        </p:nvSpPr>
        <p:spPr>
          <a:xfrm rot="10800000">
            <a:off x="990600" y="6654462"/>
            <a:ext cx="11430000" cy="22682538"/>
          </a:xfrm>
          <a:prstGeom prst="round2SameRect">
            <a:avLst>
              <a:gd name="adj1" fmla="val 7667"/>
              <a:gd name="adj2" fmla="val 0"/>
            </a:avLst>
          </a:prstGeom>
          <a:solidFill>
            <a:srgbClr val="EDF2F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5638800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Introduction or Abstract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90600" y="6775906"/>
            <a:ext cx="11430001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introduction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0601" y="17678400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22" name="Round Same Side Corner Rectangle 21"/>
          <p:cNvSpPr/>
          <p:nvPr/>
        </p:nvSpPr>
        <p:spPr>
          <a:xfrm rot="10800000">
            <a:off x="26082534" y="6549481"/>
            <a:ext cx="11430000" cy="9300119"/>
          </a:xfrm>
          <a:prstGeom prst="round2SameRect">
            <a:avLst>
              <a:gd name="adj1" fmla="val 8667"/>
              <a:gd name="adj2" fmla="val 0"/>
            </a:avLst>
          </a:prstGeom>
          <a:solidFill>
            <a:srgbClr val="EDF2F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082534" y="5638801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26" name="Round Same Side Corner Rectangle 25"/>
          <p:cNvSpPr/>
          <p:nvPr/>
        </p:nvSpPr>
        <p:spPr>
          <a:xfrm rot="10800000">
            <a:off x="26082534" y="17786958"/>
            <a:ext cx="11430000" cy="8069400"/>
          </a:xfrm>
          <a:prstGeom prst="round2SameRect">
            <a:avLst>
              <a:gd name="adj1" fmla="val 10376"/>
              <a:gd name="adj2" fmla="val 0"/>
            </a:avLst>
          </a:prstGeom>
          <a:solidFill>
            <a:srgbClr val="EDF2F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082534" y="16858599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References</a:t>
            </a:r>
          </a:p>
        </p:txBody>
      </p:sp>
      <p:sp>
        <p:nvSpPr>
          <p:cNvPr id="31" name="Round Same Side Corner Rectangle 30"/>
          <p:cNvSpPr/>
          <p:nvPr/>
        </p:nvSpPr>
        <p:spPr>
          <a:xfrm rot="10800000">
            <a:off x="26082535" y="26925722"/>
            <a:ext cx="11430000" cy="4034700"/>
          </a:xfrm>
          <a:prstGeom prst="round2SameRect">
            <a:avLst>
              <a:gd name="adj1" fmla="val 20829"/>
              <a:gd name="adj2" fmla="val 0"/>
            </a:avLst>
          </a:prstGeom>
          <a:solidFill>
            <a:srgbClr val="EDF2F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082534" y="26931316"/>
            <a:ext cx="11430000" cy="1015663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/>
            </a:lvl1pPr>
          </a:lstStyle>
          <a:p>
            <a:r>
              <a:rPr lang="en-US" dirty="0"/>
              <a:t>Acknowledgements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18821400"/>
            <a:ext cx="11430001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objectives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487400" y="20838767"/>
            <a:ext cx="11430001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results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6082533" y="17907000"/>
            <a:ext cx="11430001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references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082533" y="6652736"/>
            <a:ext cx="11411713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3472159" y="6658664"/>
            <a:ext cx="11430001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materials and methods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3487400" y="13106400"/>
            <a:ext cx="7162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Material and Methods continued to wrap around image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0778620" y="13153673"/>
            <a:ext cx="3833980" cy="5844480"/>
            <a:chOff x="20931020" y="13153673"/>
            <a:chExt cx="3833980" cy="5844480"/>
          </a:xfrm>
        </p:grpSpPr>
        <p:sp>
          <p:nvSpPr>
            <p:cNvPr id="6" name="Rectangle 5"/>
            <p:cNvSpPr/>
            <p:nvPr/>
          </p:nvSpPr>
          <p:spPr>
            <a:xfrm>
              <a:off x="20931021" y="13153673"/>
              <a:ext cx="3833979" cy="584448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Photo/Diagram</a:t>
              </a:r>
            </a:p>
            <a:p>
              <a:pPr algn="ctr"/>
              <a:r>
                <a:rPr lang="en-US" sz="4000" dirty="0">
                  <a:solidFill>
                    <a:schemeClr val="tx1"/>
                  </a:solidFill>
                </a:rPr>
                <a:t>Placeholder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0931020" y="13153673"/>
              <a:ext cx="3833980" cy="5844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20931020" y="13153673"/>
              <a:ext cx="3833980" cy="58444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0793861" y="18998153"/>
            <a:ext cx="383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Cambria" pitchFamily="18" charset="0"/>
              </a:rPr>
              <a:t>Photo/Diagram Caption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060400" y="27965400"/>
            <a:ext cx="11452134" cy="738664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en-US" sz="2400" dirty="0">
                <a:latin typeface="Cambria" pitchFamily="18" charset="0"/>
              </a:rPr>
              <a:t>My acknowledgements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02" y="30480000"/>
            <a:ext cx="8286395" cy="128284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-9677400" y="8416796"/>
            <a:ext cx="8610599" cy="1732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sample template with the suggested GREAT day poster size of 36” high X 42” wide.</a:t>
            </a:r>
          </a:p>
          <a:p>
            <a:endParaRPr lang="en-US" dirty="0"/>
          </a:p>
          <a:p>
            <a:r>
              <a:rPr lang="en-US" dirty="0"/>
              <a:t>All shapes, text boxes, colors and lines can be deleted or customized to create your own personal design.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171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 PowerPoint Poster Template for Download.potx" id="{EE7CDCD8-EF7E-4DF5-80C3-D8E016FAD13B}" vid="{6C6F8DD8-1D7A-4414-BF7F-8FADB88F5C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 PowerPoint Poster Template for Download</Template>
  <TotalTime>0</TotalTime>
  <Words>106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2017-04-06T16:21:19Z</dcterms:created>
  <dcterms:modified xsi:type="dcterms:W3CDTF">2023-02-07T15:10:08Z</dcterms:modified>
</cp:coreProperties>
</file>